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86200"/>
            <a:ext cx="1981200" cy="264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83265"/>
            <a:ext cx="4419600" cy="29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38400" y="3200400"/>
            <a:ext cx="4838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err="1" smtClean="0">
                <a:ln w="3155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ruti Dev 140" pitchFamily="2" charset="0"/>
              </a:rPr>
              <a:t>dks;y</a:t>
            </a:r>
            <a:endParaRPr lang="en-US" sz="5400" b="1" dirty="0">
              <a:ln w="31550" cmpd="sng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ruti Dev 14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4876800"/>
            <a:ext cx="6629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140" pitchFamily="2" charset="0"/>
              </a:rPr>
              <a:t>dof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140" pitchFamily="2" charset="0"/>
              </a:rPr>
              <a:t>;=h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140" pitchFamily="2" charset="0"/>
              </a:rPr>
              <a:t>egknsoh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140" pitchFamily="2" charset="0"/>
              </a:rPr>
              <a:t>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140" pitchFamily="2" charset="0"/>
              </a:rPr>
              <a:t>oekZ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uti Dev 14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6858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ruti Dev 140" pitchFamily="2" charset="0"/>
              </a:rPr>
              <a:t>Mky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fgykdj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vke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cqykrk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rc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dks;y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xkrh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gS</a:t>
            </a:r>
            <a:r>
              <a:rPr lang="en-US" sz="3200" dirty="0" smtClean="0">
                <a:latin typeface="Kruti Dev 140" pitchFamily="2" charset="0"/>
              </a:rPr>
              <a:t> A</a:t>
            </a:r>
            <a:endParaRPr lang="en-US" sz="3200" dirty="0">
              <a:latin typeface="Kruti Dev 14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ruti Dev 140" pitchFamily="2" charset="0"/>
              </a:rPr>
              <a:t>Ukgh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pkfg</a:t>
            </a:r>
            <a:r>
              <a:rPr lang="en-US" sz="3200" dirty="0" smtClean="0">
                <a:latin typeface="Kruti Dev 140" pitchFamily="2" charset="0"/>
              </a:rPr>
              <a:t>, </a:t>
            </a:r>
            <a:r>
              <a:rPr lang="en-US" sz="3200" dirty="0" err="1" smtClean="0">
                <a:latin typeface="Kruti Dev 140" pitchFamily="2" charset="0"/>
              </a:rPr>
              <a:t>bldks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rcyk</a:t>
            </a:r>
            <a:r>
              <a:rPr lang="en-US" sz="3200" dirty="0" smtClean="0">
                <a:latin typeface="Kruti Dev 140" pitchFamily="2" charset="0"/>
              </a:rPr>
              <a:t>]</a:t>
            </a:r>
          </a:p>
          <a:p>
            <a:pPr algn="ctr"/>
            <a:r>
              <a:rPr lang="en-US" sz="3200" dirty="0" err="1" smtClean="0">
                <a:latin typeface="Kruti Dev 140" pitchFamily="2" charset="0"/>
              </a:rPr>
              <a:t>Ukgh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pkfg</a:t>
            </a:r>
            <a:r>
              <a:rPr lang="en-US" sz="3200" dirty="0" smtClean="0">
                <a:latin typeface="Kruti Dev 140" pitchFamily="2" charset="0"/>
              </a:rPr>
              <a:t>, </a:t>
            </a:r>
            <a:r>
              <a:rPr lang="en-US" sz="3200" dirty="0" err="1" smtClean="0">
                <a:latin typeface="Kruti Dev 140" pitchFamily="2" charset="0"/>
              </a:rPr>
              <a:t>gkjeksfu;e</a:t>
            </a:r>
            <a:r>
              <a:rPr lang="en-US" sz="3200" dirty="0" smtClean="0">
                <a:latin typeface="Kruti Dev 140" pitchFamily="2" charset="0"/>
              </a:rPr>
              <a:t>]</a:t>
            </a:r>
            <a:endParaRPr lang="en-US" sz="3200" dirty="0">
              <a:latin typeface="Kruti Dev 14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410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ruti Dev 140" pitchFamily="2" charset="0"/>
              </a:rPr>
              <a:t>fNi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fNidj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iRrksa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esa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og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rks</a:t>
            </a:r>
            <a:endParaRPr lang="en-US" sz="3200" dirty="0" smtClean="0">
              <a:latin typeface="Kruti Dev 140" pitchFamily="2" charset="0"/>
            </a:endParaRPr>
          </a:p>
          <a:p>
            <a:pPr algn="ctr"/>
            <a:r>
              <a:rPr lang="en-US" sz="3200" dirty="0" err="1" smtClean="0">
                <a:latin typeface="Kruti Dev 140" pitchFamily="2" charset="0"/>
              </a:rPr>
              <a:t>Xkhr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u;k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xkrh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gSa</a:t>
            </a:r>
            <a:r>
              <a:rPr lang="en-US" sz="3200" dirty="0" smtClean="0">
                <a:latin typeface="Kruti Dev 140" pitchFamily="2" charset="0"/>
              </a:rPr>
              <a:t> A</a:t>
            </a:r>
            <a:endParaRPr lang="en-US" sz="3200" dirty="0">
              <a:latin typeface="Kruti Dev 14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3276599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95600"/>
            <a:ext cx="302575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886200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038600"/>
            <a:ext cx="1607060" cy="118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ruti Dev 140" pitchFamily="2" charset="0"/>
              </a:rPr>
              <a:t>fpd</a:t>
            </a:r>
            <a:r>
              <a:rPr lang="en-US" sz="3200" dirty="0" smtClean="0">
                <a:latin typeface="Kruti Dev 140" pitchFamily="2" charset="0"/>
              </a:rPr>
              <a:t>~ </a:t>
            </a:r>
            <a:r>
              <a:rPr lang="en-US" sz="3200" dirty="0" err="1" smtClean="0">
                <a:latin typeface="Kruti Dev 140" pitchFamily="2" charset="0"/>
              </a:rPr>
              <a:t>fpd</a:t>
            </a:r>
            <a:r>
              <a:rPr lang="en-US" sz="3200" dirty="0" smtClean="0">
                <a:latin typeface="Kruti Dev 140" pitchFamily="2" charset="0"/>
              </a:rPr>
              <a:t>~ </a:t>
            </a:r>
            <a:r>
              <a:rPr lang="en-US" sz="3200" dirty="0" err="1" smtClean="0">
                <a:latin typeface="Kruti Dev 140" pitchFamily="2" charset="0"/>
              </a:rPr>
              <a:t>er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djuk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js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fuDdh</a:t>
            </a:r>
            <a:r>
              <a:rPr lang="en-US" sz="3200" dirty="0" smtClean="0">
                <a:latin typeface="Kruti Dev 140" pitchFamily="2" charset="0"/>
              </a:rPr>
              <a:t>]</a:t>
            </a:r>
          </a:p>
          <a:p>
            <a:pPr algn="ctr"/>
            <a:r>
              <a:rPr lang="en-US" sz="3200" dirty="0" err="1" smtClean="0">
                <a:latin typeface="Kruti Dev 140" pitchFamily="2" charset="0"/>
              </a:rPr>
              <a:t>HkkSad</a:t>
            </a:r>
            <a:r>
              <a:rPr lang="en-US" sz="3200" dirty="0" smtClean="0">
                <a:latin typeface="Kruti Dev 140" pitchFamily="2" charset="0"/>
              </a:rPr>
              <a:t> u </a:t>
            </a:r>
            <a:r>
              <a:rPr lang="en-US" sz="3200" dirty="0" err="1" smtClean="0">
                <a:latin typeface="Kruti Dev 140" pitchFamily="2" charset="0"/>
              </a:rPr>
              <a:t>jksth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jkuhA</a:t>
            </a:r>
            <a:endParaRPr lang="en-US" sz="3200" dirty="0">
              <a:latin typeface="Kruti Dev 14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9624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ruti Dev 140" pitchFamily="2" charset="0"/>
              </a:rPr>
              <a:t>Xkkuk</a:t>
            </a:r>
            <a:r>
              <a:rPr lang="en-US" sz="3200" dirty="0" smtClean="0">
                <a:latin typeface="Kruti Dev 140" pitchFamily="2" charset="0"/>
              </a:rPr>
              <a:t> ,d] </a:t>
            </a:r>
            <a:r>
              <a:rPr lang="en-US" sz="3200" dirty="0" err="1" smtClean="0">
                <a:latin typeface="Kruti Dev 140" pitchFamily="2" charset="0"/>
              </a:rPr>
              <a:t>lquk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djrs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gSa</a:t>
            </a:r>
            <a:endParaRPr lang="en-US" sz="3200" dirty="0" smtClean="0">
              <a:latin typeface="Kruti Dev 140" pitchFamily="2" charset="0"/>
            </a:endParaRPr>
          </a:p>
          <a:p>
            <a:pPr algn="ctr"/>
            <a:r>
              <a:rPr lang="en-US" sz="3200" dirty="0" err="1" smtClean="0">
                <a:latin typeface="Kruti Dev 140" pitchFamily="2" charset="0"/>
              </a:rPr>
              <a:t>Lkc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rks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mldh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ckuh</a:t>
            </a:r>
            <a:r>
              <a:rPr lang="en-US" sz="3200" dirty="0" smtClean="0">
                <a:latin typeface="Kruti Dev 140" pitchFamily="2" charset="0"/>
              </a:rPr>
              <a:t> A</a:t>
            </a:r>
            <a:endParaRPr lang="en-US" sz="3200" dirty="0">
              <a:latin typeface="Kruti Dev 14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219200"/>
            <a:ext cx="2442955" cy="16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52600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4267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ruti Dev 140" pitchFamily="2" charset="0"/>
              </a:rPr>
              <a:t>vke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yxsaxs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blh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fy</a:t>
            </a:r>
            <a:r>
              <a:rPr lang="en-US" sz="3200" dirty="0" smtClean="0">
                <a:latin typeface="Kruti Dev 140" pitchFamily="2" charset="0"/>
              </a:rPr>
              <a:t>, </a:t>
            </a:r>
            <a:r>
              <a:rPr lang="en-US" sz="3200" dirty="0" err="1" smtClean="0">
                <a:latin typeface="Kruti Dev 140" pitchFamily="2" charset="0"/>
              </a:rPr>
              <a:t>og</a:t>
            </a:r>
            <a:endParaRPr lang="en-US" sz="3200" dirty="0" smtClean="0">
              <a:latin typeface="Kruti Dev 140" pitchFamily="2" charset="0"/>
            </a:endParaRPr>
          </a:p>
          <a:p>
            <a:pPr algn="ctr"/>
            <a:r>
              <a:rPr lang="en-US" sz="3200" dirty="0" err="1" smtClean="0">
                <a:latin typeface="Kruti Dev 140" pitchFamily="2" charset="0"/>
              </a:rPr>
              <a:t>Xkkrh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eaxy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xkukA</a:t>
            </a:r>
            <a:endParaRPr lang="en-US" sz="3200" dirty="0">
              <a:latin typeface="Kruti Dev 14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34340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ruti Dev 140" pitchFamily="2" charset="0"/>
              </a:rPr>
              <a:t>vke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feysaxs</a:t>
            </a:r>
            <a:r>
              <a:rPr lang="en-US" sz="3200" dirty="0" smtClean="0">
                <a:latin typeface="Kruti Dev 14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Kruti Dev 140" pitchFamily="2" charset="0"/>
              </a:rPr>
              <a:t>lcdks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bldks</a:t>
            </a:r>
            <a:endParaRPr lang="en-US" sz="3200" dirty="0" smtClean="0">
              <a:latin typeface="Kruti Dev 140" pitchFamily="2" charset="0"/>
            </a:endParaRPr>
          </a:p>
          <a:p>
            <a:pPr algn="ctr"/>
            <a:r>
              <a:rPr lang="en-US" sz="3200" dirty="0" err="1" smtClean="0">
                <a:latin typeface="Kruti Dev 140" pitchFamily="2" charset="0"/>
              </a:rPr>
              <a:t>Ukgha</a:t>
            </a:r>
            <a:r>
              <a:rPr lang="en-US" sz="3200" dirty="0" smtClean="0">
                <a:latin typeface="Kruti Dev 140" pitchFamily="2" charset="0"/>
              </a:rPr>
              <a:t> ,d </a:t>
            </a:r>
            <a:r>
              <a:rPr lang="en-US" sz="3200" dirty="0" err="1" smtClean="0">
                <a:latin typeface="Kruti Dev 140" pitchFamily="2" charset="0"/>
              </a:rPr>
              <a:t>Hkh</a:t>
            </a:r>
            <a:endParaRPr lang="en-US" sz="3200" dirty="0" smtClean="0">
              <a:latin typeface="Kruti Dev 140" pitchFamily="2" charset="0"/>
            </a:endParaRPr>
          </a:p>
          <a:p>
            <a:pPr algn="ctr"/>
            <a:r>
              <a:rPr lang="en-US" sz="3200" dirty="0" smtClean="0">
                <a:latin typeface="Kruti Dev 140" pitchFamily="2" charset="0"/>
              </a:rPr>
              <a:t> [</a:t>
            </a:r>
            <a:r>
              <a:rPr lang="en-US" sz="3200" dirty="0" err="1" smtClean="0">
                <a:latin typeface="Kruti Dev 140" pitchFamily="2" charset="0"/>
              </a:rPr>
              <a:t>kkuk</a:t>
            </a:r>
            <a:endParaRPr lang="en-US" sz="3200" dirty="0">
              <a:latin typeface="Kruti Dev 14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297634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276600"/>
            <a:ext cx="4762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ruti Dev 140" pitchFamily="2" charset="0"/>
              </a:rPr>
              <a:t>Lkcds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lq</a:t>
            </a:r>
            <a:r>
              <a:rPr lang="en-US" sz="3200" dirty="0" smtClean="0">
                <a:latin typeface="Kruti Dev 140" pitchFamily="2" charset="0"/>
              </a:rPr>
              <a:t>[k </a:t>
            </a:r>
            <a:r>
              <a:rPr lang="en-US" sz="3200" dirty="0" err="1" smtClean="0">
                <a:latin typeface="Kruti Dev 140" pitchFamily="2" charset="0"/>
              </a:rPr>
              <a:t>ds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fy</a:t>
            </a:r>
            <a:r>
              <a:rPr lang="en-US" sz="3200" dirty="0" smtClean="0">
                <a:latin typeface="Kruti Dev 140" pitchFamily="2" charset="0"/>
              </a:rPr>
              <a:t>, </a:t>
            </a:r>
            <a:r>
              <a:rPr lang="en-US" sz="3200" dirty="0" err="1" smtClean="0">
                <a:latin typeface="Kruti Dev 140" pitchFamily="2" charset="0"/>
              </a:rPr>
              <a:t>fcpkjh</a:t>
            </a:r>
            <a:endParaRPr lang="en-US" sz="3200" dirty="0" smtClean="0">
              <a:latin typeface="Kruti Dev 140" pitchFamily="2" charset="0"/>
            </a:endParaRPr>
          </a:p>
          <a:p>
            <a:pPr algn="ctr"/>
            <a:r>
              <a:rPr lang="en-US" sz="3200" dirty="0" err="1" smtClean="0">
                <a:latin typeface="Kruti Dev 140" pitchFamily="2" charset="0"/>
              </a:rPr>
              <a:t>mM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mMdj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vkrh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gSa</a:t>
            </a:r>
            <a:endParaRPr lang="en-US" sz="3200" dirty="0" smtClean="0">
              <a:latin typeface="Kruti Dev 140" pitchFamily="2" charset="0"/>
            </a:endParaRPr>
          </a:p>
          <a:p>
            <a:pPr algn="ctr"/>
            <a:r>
              <a:rPr lang="en-US" sz="3200" dirty="0" smtClean="0">
                <a:latin typeface="Kruti Dev 140" pitchFamily="2" charset="0"/>
              </a:rPr>
              <a:t> </a:t>
            </a:r>
            <a:endParaRPr lang="en-US" sz="3200" dirty="0">
              <a:latin typeface="Kruti Dev 14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5720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ruti Dev 140" pitchFamily="2" charset="0"/>
              </a:rPr>
              <a:t>vke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cqykrk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gS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rc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dks;y</a:t>
            </a:r>
            <a:r>
              <a:rPr lang="en-US" sz="3200" dirty="0" smtClean="0">
                <a:latin typeface="Kruti Dev 14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Kruti Dev 140" pitchFamily="2" charset="0"/>
              </a:rPr>
              <a:t>dke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NksM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vkrh</a:t>
            </a:r>
            <a:r>
              <a:rPr lang="en-US" sz="3200" dirty="0" smtClean="0">
                <a:latin typeface="Kruti Dev 140" pitchFamily="2" charset="0"/>
              </a:rPr>
              <a:t> </a:t>
            </a:r>
            <a:r>
              <a:rPr lang="en-US" sz="3200" dirty="0" err="1" smtClean="0">
                <a:latin typeface="Kruti Dev 140" pitchFamily="2" charset="0"/>
              </a:rPr>
              <a:t>gS</a:t>
            </a:r>
            <a:r>
              <a:rPr lang="en-US" sz="3200" dirty="0" smtClean="0">
                <a:latin typeface="Kruti Dev 140" pitchFamily="2" charset="0"/>
              </a:rPr>
              <a:t> A</a:t>
            </a:r>
            <a:endParaRPr lang="en-US" sz="3200" dirty="0">
              <a:latin typeface="Kruti Dev 14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667566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86200"/>
            <a:ext cx="283152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28600"/>
            <a:ext cx="7391400" cy="640080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Ekk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/;fed v/;kid 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ofj”B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osru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 Js.kh 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lsokarxZr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izf’k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{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k.k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es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 2011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Ikzf’k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{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k.k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dsanz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fo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-ok 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dkWyst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 ] </a:t>
            </a:r>
            <a:r>
              <a:rPr lang="en-US" sz="2800" dirty="0" err="1" smtClean="0">
                <a:solidFill>
                  <a:schemeClr val="tx1"/>
                </a:solidFill>
                <a:latin typeface="Kruti Dev 140" pitchFamily="2" charset="0"/>
              </a:rPr>
              <a:t>fojkj</a:t>
            </a:r>
            <a:endParaRPr lang="en-US" sz="2800" dirty="0" smtClean="0">
              <a:solidFill>
                <a:schemeClr val="tx1"/>
              </a:solidFill>
              <a:latin typeface="Kruti Dev 140" pitchFamily="2" charset="0"/>
            </a:endParaRPr>
          </a:p>
          <a:p>
            <a:pPr algn="ctr">
              <a:defRPr/>
            </a:pPr>
            <a:endParaRPr lang="en-US" sz="2800" dirty="0" smtClean="0">
              <a:solidFill>
                <a:srgbClr val="FF0000"/>
              </a:solidFill>
              <a:latin typeface="Kruti Dev 14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izLrqrdrkZ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 % </a:t>
            </a: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Jherh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tsuhQj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Qzs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yksihl</a:t>
            </a:r>
            <a:endParaRPr lang="en-US" sz="2800" dirty="0" smtClean="0">
              <a:solidFill>
                <a:srgbClr val="FF0000"/>
              </a:solidFill>
              <a:latin typeface="Kruti Dev 140" pitchFamily="2" charset="0"/>
            </a:endParaRPr>
          </a:p>
          <a:p>
            <a:pPr algn="ctr">
              <a:defRPr/>
            </a:pPr>
            <a:endParaRPr lang="en-US" sz="2800" dirty="0" smtClean="0">
              <a:solidFill>
                <a:srgbClr val="FF0000"/>
              </a:solidFill>
              <a:latin typeface="Kruti Dev 14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vuqdzekad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B 47</a:t>
            </a:r>
          </a:p>
          <a:p>
            <a:pPr algn="ctr"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ikB’kkyk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 % </a:t>
            </a: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dkeZykbZV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dkWUOgsaV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gk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Ldwy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] </a:t>
            </a: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lkaMksj</a:t>
            </a:r>
            <a:r>
              <a:rPr lang="en-US" sz="2800" dirty="0" smtClean="0">
                <a:solidFill>
                  <a:srgbClr val="FF0000"/>
                </a:solidFill>
                <a:latin typeface="Kruti Dev 140" pitchFamily="2" charset="0"/>
              </a:rPr>
              <a:t>] </a:t>
            </a:r>
            <a:r>
              <a:rPr lang="en-US" sz="2800" dirty="0" err="1" smtClean="0">
                <a:solidFill>
                  <a:srgbClr val="FF0000"/>
                </a:solidFill>
                <a:latin typeface="Kruti Dev 140" pitchFamily="2" charset="0"/>
              </a:rPr>
              <a:t>olbZ</a:t>
            </a:r>
            <a:endParaRPr lang="en-US" sz="2800" dirty="0" smtClean="0">
              <a:solidFill>
                <a:srgbClr val="FF0000"/>
              </a:solidFill>
              <a:latin typeface="Kruti Dev 140" pitchFamily="2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Kruti Dev 140" pitchFamily="2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fo”k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; % 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fganh</a:t>
            </a:r>
            <a:endParaRPr lang="en-US" sz="2800" dirty="0">
              <a:solidFill>
                <a:schemeClr val="tx1"/>
              </a:solidFill>
              <a:latin typeface="Kruti Dev 140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d{</a:t>
            </a:r>
            <a:r>
              <a:rPr lang="en-US" sz="2800" dirty="0" err="1">
                <a:solidFill>
                  <a:schemeClr val="tx1"/>
                </a:solidFill>
                <a:latin typeface="Kruti Dev 140" pitchFamily="2" charset="0"/>
              </a:rPr>
              <a:t>kk</a:t>
            </a:r>
            <a:r>
              <a:rPr lang="en-US" sz="2800" dirty="0">
                <a:solidFill>
                  <a:schemeClr val="tx1"/>
                </a:solidFill>
                <a:latin typeface="Kruti Dev 140" pitchFamily="2" charset="0"/>
              </a:rPr>
              <a:t> % 9 </a:t>
            </a:r>
            <a:r>
              <a:rPr lang="en-US" sz="3200" dirty="0">
                <a:solidFill>
                  <a:schemeClr val="tx1"/>
                </a:solidFill>
                <a:latin typeface="Kruti Dev 140" pitchFamily="2" charset="0"/>
              </a:rPr>
              <a:t>oh</a:t>
            </a:r>
          </a:p>
        </p:txBody>
      </p:sp>
      <p:pic>
        <p:nvPicPr>
          <p:cNvPr id="5" name="Picture 4" descr="flower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124200"/>
            <a:ext cx="952500" cy="1019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150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16</cp:revision>
  <dcterms:created xsi:type="dcterms:W3CDTF">2006-08-16T00:00:00Z</dcterms:created>
  <dcterms:modified xsi:type="dcterms:W3CDTF">2011-06-09T05:36:53Z</dcterms:modified>
</cp:coreProperties>
</file>